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0"/>
  </p:notesMasterIdLst>
  <p:sldIdLst>
    <p:sldId id="294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3" r:id="rId10"/>
    <p:sldId id="291" r:id="rId11"/>
    <p:sldId id="292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6374" autoAdjust="0"/>
  </p:normalViewPr>
  <p:slideViewPr>
    <p:cSldViewPr snapToGrid="0">
      <p:cViewPr varScale="1">
        <p:scale>
          <a:sx n="107" d="100"/>
          <a:sy n="107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533537" y="540163"/>
            <a:ext cx="3785913" cy="375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USO DE VÁRIAS FERRAMENTAS GERENCIAMENTO DE REDES NA PRÁTICA, TANTO NA REDE SENAC QUANTO NA BANCADA DE REDES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CD9CE2-ED95-4A63-AFBB-2C135EF20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338137"/>
            <a:ext cx="99726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9DC700-805A-4886-9190-7261014D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28600"/>
            <a:ext cx="101060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8C6236-969A-4B32-9C0A-BDC4D6F8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376237"/>
            <a:ext cx="100774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7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46C2B47-BFD0-4AB7-81E2-2E5D2BE6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242887"/>
            <a:ext cx="100869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59BFAB5-7502-4AF6-B0C4-6E8EA1C43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33362"/>
            <a:ext cx="1018222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1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6B4DD6A-7313-40D8-B00C-92BB6D4CB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495300"/>
            <a:ext cx="10134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9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4E9B774-F47F-4BF9-B3D0-C667DD2F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23837"/>
            <a:ext cx="100488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F93FD9-B9E6-44A4-8FC7-C8BDBCE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38125"/>
            <a:ext cx="101060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8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90BF563-C5F5-42CF-96F8-3D2DAF4A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338137"/>
            <a:ext cx="100965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695E790-F122-40E8-8257-CCE80293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490537"/>
            <a:ext cx="100012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A0567A1-4544-4564-81E2-80376BAE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904875"/>
            <a:ext cx="101346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2F8B32B-269A-4E43-843E-30E030C3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323850"/>
            <a:ext cx="102298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E3907DC-699C-47C4-AC27-EDF0C863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733425"/>
            <a:ext cx="100869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4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29CA11-EABD-4934-B819-43B4A45B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442912"/>
            <a:ext cx="100869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3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A3F955-F659-44AF-BDDB-FA51C7C8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400175"/>
            <a:ext cx="100107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7D8BF8-1218-47C2-8AAE-9630E5D54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361950"/>
            <a:ext cx="1001077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40CB9A4-466E-41EE-A25D-556FA2F0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409575"/>
            <a:ext cx="100488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17AB63-B96D-4D32-AF34-759AC54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238250"/>
            <a:ext cx="99917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AC48B0-11E4-4D2E-B61F-1A7CBF4D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557212"/>
            <a:ext cx="98012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BAF40D0-3133-45EA-B812-4181D43F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280987"/>
            <a:ext cx="1008697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65EF2D-7D07-4DD3-BF64-BA7A8E29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319087"/>
            <a:ext cx="100298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B556B5B-4C82-4D74-B52E-C626CAB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547687"/>
            <a:ext cx="100774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1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5360474-3530-4C83-941D-BFD4EF78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57175"/>
            <a:ext cx="100774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6F8D448-4B5D-4166-8B1D-9F7B57DE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47650"/>
            <a:ext cx="100774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ED6ED21-D579-42B0-997B-5731DCDA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519112"/>
            <a:ext cx="98869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52F71-6948-4715-94E0-A8FF9064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995362"/>
            <a:ext cx="101060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</TotalTime>
  <Words>19</Words>
  <Application>Microsoft Office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66</cp:revision>
  <dcterms:created xsi:type="dcterms:W3CDTF">2021-01-29T11:30:57Z</dcterms:created>
  <dcterms:modified xsi:type="dcterms:W3CDTF">2022-04-28T14:39:56Z</dcterms:modified>
</cp:coreProperties>
</file>